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1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3EB23-2E93-9E4C-AB42-7734174A5863}" type="datetimeFigureOut">
              <a:rPr lang="de-DE" smtClean="0"/>
              <a:t>21.07.2016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8C2EA-977A-6743-A33D-5427064DBF8C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2CCED-A545-4E4C-8E03-0BE9F90951C4}" type="datetimeFigureOut">
              <a:rPr lang="de-DE" smtClean="0"/>
              <a:t>21.07.2016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5B64A-A9A1-5E4A-B37D-9160CED6B69F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D97C8-8B12-1046-86AD-352444AB21E8}" type="datetimeFigureOut">
              <a:rPr lang="de-DE" smtClean="0"/>
              <a:t>21.07.2016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918B-AE3D-4A47-8742-6A6A335D1BC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D97C8-8B12-1046-86AD-352444AB21E8}" type="datetimeFigureOut">
              <a:rPr lang="de-DE" smtClean="0"/>
              <a:t>21.07.2016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918B-AE3D-4A47-8742-6A6A335D1BC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D97C8-8B12-1046-86AD-352444AB21E8}" type="datetimeFigureOut">
              <a:rPr lang="de-DE" smtClean="0"/>
              <a:t>21.07.2016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918B-AE3D-4A47-8742-6A6A335D1BC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D97C8-8B12-1046-86AD-352444AB21E8}" type="datetimeFigureOut">
              <a:rPr lang="de-DE" smtClean="0"/>
              <a:t>21.07.2016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918B-AE3D-4A47-8742-6A6A335D1BC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D97C8-8B12-1046-86AD-352444AB21E8}" type="datetimeFigureOut">
              <a:rPr lang="de-DE" smtClean="0"/>
              <a:t>21.07.2016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918B-AE3D-4A47-8742-6A6A335D1BC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D97C8-8B12-1046-86AD-352444AB21E8}" type="datetimeFigureOut">
              <a:rPr lang="de-DE" smtClean="0"/>
              <a:t>21.07.2016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918B-AE3D-4A47-8742-6A6A335D1BC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D97C8-8B12-1046-86AD-352444AB21E8}" type="datetimeFigureOut">
              <a:rPr lang="de-DE" smtClean="0"/>
              <a:t>21.07.2016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918B-AE3D-4A47-8742-6A6A335D1BC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D97C8-8B12-1046-86AD-352444AB21E8}" type="datetimeFigureOut">
              <a:rPr lang="de-DE" smtClean="0"/>
              <a:t>21.07.2016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918B-AE3D-4A47-8742-6A6A335D1BC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D97C8-8B12-1046-86AD-352444AB21E8}" type="datetimeFigureOut">
              <a:rPr lang="de-DE" smtClean="0"/>
              <a:t>21.07.2016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918B-AE3D-4A47-8742-6A6A335D1BC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D97C8-8B12-1046-86AD-352444AB21E8}" type="datetimeFigureOut">
              <a:rPr lang="de-DE" smtClean="0"/>
              <a:t>21.07.2016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918B-AE3D-4A47-8742-6A6A335D1BC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D97C8-8B12-1046-86AD-352444AB21E8}" type="datetimeFigureOut">
              <a:rPr lang="de-DE" smtClean="0"/>
              <a:t>21.07.2016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918B-AE3D-4A47-8742-6A6A335D1BC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D97C8-8B12-1046-86AD-352444AB21E8}" type="datetimeFigureOut">
              <a:rPr lang="de-DE" smtClean="0"/>
              <a:t>21.07.2016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4918B-AE3D-4A47-8742-6A6A335D1BC0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5000">
    <p:dissolv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45976"/>
            <a:ext cx="7772400" cy="1470025"/>
          </a:xfrm>
        </p:spPr>
        <p:txBody>
          <a:bodyPr>
            <a:normAutofit/>
          </a:bodyPr>
          <a:lstStyle/>
          <a:p>
            <a:r>
              <a:rPr lang="de-DE" sz="3400" dirty="0" smtClean="0">
                <a:latin typeface="Helvetica Neue Light"/>
                <a:cs typeface="Helvetica Neue Light"/>
              </a:rPr>
              <a:t>Neue Wege</a:t>
            </a:r>
            <a:br>
              <a:rPr lang="de-DE" sz="3400" dirty="0" smtClean="0">
                <a:latin typeface="Helvetica Neue Light"/>
                <a:cs typeface="Helvetica Neue Light"/>
              </a:rPr>
            </a:br>
            <a:r>
              <a:rPr lang="de-DE" sz="3400" dirty="0" smtClean="0">
                <a:latin typeface="Helvetica Neue Light"/>
                <a:cs typeface="Helvetica Neue Light"/>
              </a:rPr>
              <a:t>in der Angebotsbewerbung gehen ...</a:t>
            </a:r>
            <a:endParaRPr lang="de-DE" sz="3400" dirty="0">
              <a:latin typeface="Helvetica Neue Light"/>
              <a:cs typeface="Helvetica Neue Light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5677956"/>
            <a:ext cx="6400800" cy="664953"/>
          </a:xfrm>
        </p:spPr>
        <p:txBody>
          <a:bodyPr>
            <a:normAutofit/>
          </a:bodyPr>
          <a:lstStyle/>
          <a:p>
            <a:r>
              <a:rPr lang="de-DE" sz="2100" dirty="0" smtClean="0">
                <a:latin typeface="Helvetica Neue Light"/>
                <a:cs typeface="Helvetica Neue Light"/>
              </a:rPr>
              <a:t>So einfach kann schön sein ...</a:t>
            </a:r>
            <a:endParaRPr lang="de-DE" sz="2100" dirty="0">
              <a:latin typeface="Helvetica Neue Light"/>
              <a:cs typeface="Helvetica Neue Light"/>
            </a:endParaRPr>
          </a:p>
        </p:txBody>
      </p:sp>
      <p:pic>
        <p:nvPicPr>
          <p:cNvPr id="6" name="Bild 5" descr="P11106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128" y="2368329"/>
            <a:ext cx="4500119" cy="3020971"/>
          </a:xfrm>
          <a:prstGeom prst="rect">
            <a:avLst/>
          </a:prstGeom>
        </p:spPr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400" dirty="0" smtClean="0">
                <a:latin typeface="Helvetica Neue Light"/>
                <a:cs typeface="Helvetica Neue Light"/>
              </a:rPr>
              <a:t>Auf der Rückseite ...</a:t>
            </a:r>
            <a:endParaRPr lang="de-DE" sz="3400" dirty="0"/>
          </a:p>
        </p:txBody>
      </p:sp>
      <p:pic>
        <p:nvPicPr>
          <p:cNvPr id="4" name="Inhaltsplatzhalter 3" descr="P111062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014" r="-10014"/>
          <a:stretch>
            <a:fillRect/>
          </a:stretch>
        </p:blipFill>
        <p:spPr/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400" dirty="0" smtClean="0">
                <a:latin typeface="Helvetica Neue Light"/>
                <a:cs typeface="Helvetica Neue Light"/>
              </a:rPr>
              <a:t>Sieht doch gut aus, oder?</a:t>
            </a:r>
            <a:endParaRPr lang="de-DE" sz="3400" dirty="0"/>
          </a:p>
        </p:txBody>
      </p:sp>
      <p:pic>
        <p:nvPicPr>
          <p:cNvPr id="4" name="Inhaltsplatzhalter 3" descr="P111062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3748" r="-13748"/>
          <a:stretch>
            <a:fillRect/>
          </a:stretch>
        </p:blipFill>
        <p:spPr/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31263"/>
            <a:ext cx="8229600" cy="686374"/>
          </a:xfrm>
        </p:spPr>
        <p:txBody>
          <a:bodyPr>
            <a:normAutofit fontScale="90000"/>
          </a:bodyPr>
          <a:lstStyle/>
          <a:p>
            <a:r>
              <a:rPr lang="de-DE" sz="2333" dirty="0" smtClean="0">
                <a:latin typeface="Helvetica Neue Light"/>
                <a:cs typeface="Helvetica Neue Light"/>
              </a:rPr>
              <a:t>Nachdem die selbst gedruckten Einlagekärtchen positioniert wurden,</a:t>
            </a:r>
            <a:br>
              <a:rPr lang="de-DE" sz="2333" dirty="0" smtClean="0">
                <a:latin typeface="Helvetica Neue Light"/>
                <a:cs typeface="Helvetica Neue Light"/>
              </a:rPr>
            </a:br>
            <a:r>
              <a:rPr lang="de-DE" sz="2333" dirty="0" smtClean="0">
                <a:latin typeface="Helvetica Neue Light"/>
                <a:cs typeface="Helvetica Neue Light"/>
              </a:rPr>
              <a:t>werden sie verschlossen ...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400" dirty="0" smtClean="0">
                <a:latin typeface="Helvetica Neue Light"/>
                <a:cs typeface="Helvetica Neue Light"/>
              </a:rPr>
              <a:t> </a:t>
            </a:r>
            <a:endParaRPr lang="de-DE" sz="3400" dirty="0"/>
          </a:p>
        </p:txBody>
      </p:sp>
      <p:pic>
        <p:nvPicPr>
          <p:cNvPr id="4" name="Inhaltsplatzhalter 3" descr="P111063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348" r="-9348"/>
          <a:stretch>
            <a:fillRect/>
          </a:stretch>
        </p:blipFill>
        <p:spPr/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400" dirty="0" smtClean="0">
                <a:latin typeface="Helvetica Neue Light"/>
                <a:cs typeface="Helvetica Neue Light"/>
              </a:rPr>
              <a:t>einfach und schnell ...</a:t>
            </a:r>
            <a:endParaRPr lang="de-DE" sz="3400" dirty="0"/>
          </a:p>
        </p:txBody>
      </p:sp>
      <p:pic>
        <p:nvPicPr>
          <p:cNvPr id="4" name="Inhaltsplatzhalter 3" descr="P111063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415" r="-9415"/>
          <a:stretch>
            <a:fillRect/>
          </a:stretch>
        </p:blipFill>
        <p:spPr/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400" dirty="0" smtClean="0">
                <a:latin typeface="Helvetica Neue Light"/>
                <a:cs typeface="Helvetica Neue Light"/>
              </a:rPr>
              <a:t>Fertig.</a:t>
            </a:r>
            <a:endParaRPr lang="de-DE" sz="3400" dirty="0"/>
          </a:p>
        </p:txBody>
      </p:sp>
      <p:pic>
        <p:nvPicPr>
          <p:cNvPr id="4" name="Inhaltsplatzhalter 3" descr="P111062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362" r="-9362"/>
          <a:stretch>
            <a:fillRect/>
          </a:stretch>
        </p:blipFill>
        <p:spPr/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400" dirty="0" smtClean="0">
                <a:latin typeface="Helvetica Neue Light"/>
                <a:cs typeface="Helvetica Neue Light"/>
              </a:rPr>
              <a:t>Zu klären wäre allenfalls noch das ...</a:t>
            </a:r>
            <a:endParaRPr lang="de-DE" sz="3400" dirty="0"/>
          </a:p>
        </p:txBody>
      </p:sp>
      <p:pic>
        <p:nvPicPr>
          <p:cNvPr id="4" name="Inhaltsplatzhalter 3" descr="P1110628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510" r="-8510"/>
          <a:stretch>
            <a:fillRect/>
          </a:stretch>
        </p:blipFill>
        <p:spPr/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100" dirty="0" smtClean="0">
                <a:latin typeface="Helvetica Neue Light"/>
                <a:cs typeface="Helvetica Neue Light"/>
              </a:rPr>
              <a:t>Die Kärtchen werden über den </a:t>
            </a:r>
            <a:r>
              <a:rPr lang="de-DE" sz="2100" dirty="0" err="1" smtClean="0">
                <a:latin typeface="Helvetica Neue Light"/>
                <a:cs typeface="Helvetica Neue Light"/>
              </a:rPr>
              <a:t>Office-PC</a:t>
            </a:r>
            <a:r>
              <a:rPr lang="de-DE" sz="2100" dirty="0" smtClean="0">
                <a:latin typeface="Helvetica Neue Light"/>
                <a:cs typeface="Helvetica Neue Light"/>
              </a:rPr>
              <a:t> gedruckt ...</a:t>
            </a:r>
            <a:endParaRPr lang="de-DE" sz="2100" dirty="0"/>
          </a:p>
        </p:txBody>
      </p:sp>
      <p:pic>
        <p:nvPicPr>
          <p:cNvPr id="4" name="Inhaltsplatzhalter 3" descr="P111063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5993" r="-15993"/>
          <a:stretch>
            <a:fillRect/>
          </a:stretch>
        </p:blipFill>
        <p:spPr/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400" dirty="0" smtClean="0">
                <a:latin typeface="Helvetica Neue Light"/>
                <a:cs typeface="Helvetica Neue Light"/>
              </a:rPr>
              <a:t>Mehr unter: </a:t>
            </a:r>
            <a:r>
              <a:rPr lang="de-DE" sz="3400" dirty="0" err="1" smtClean="0">
                <a:latin typeface="Helvetica Neue Light"/>
                <a:cs typeface="Helvetica Neue Light"/>
              </a:rPr>
              <a:t>www.galerissimo.com</a:t>
            </a:r>
            <a:endParaRPr lang="de-DE" sz="3400" dirty="0"/>
          </a:p>
        </p:txBody>
      </p:sp>
      <p:pic>
        <p:nvPicPr>
          <p:cNvPr id="4" name="Inhaltsplatzhalter 3" descr="P111061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2192" r="-12192"/>
          <a:stretch>
            <a:fillRect/>
          </a:stretch>
        </p:blipFill>
        <p:spPr/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400" dirty="0" smtClean="0">
                <a:latin typeface="Helvetica Neue Light"/>
                <a:cs typeface="Helvetica Neue Light"/>
              </a:rPr>
              <a:t>Zum Beispiel ein ...</a:t>
            </a:r>
            <a:endParaRPr lang="de-DE" sz="3400" dirty="0">
              <a:latin typeface="Helvetica Neue Light"/>
              <a:cs typeface="Helvetica Neue Light"/>
            </a:endParaRPr>
          </a:p>
        </p:txBody>
      </p:sp>
      <p:pic>
        <p:nvPicPr>
          <p:cNvPr id="5" name="Inhaltsplatzhalter 4" descr="P111060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526" r="-10526"/>
          <a:stretch>
            <a:fillRect/>
          </a:stretch>
        </p:blipFill>
        <p:spPr/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400" dirty="0" smtClean="0">
                <a:latin typeface="Helvetica Neue Light"/>
                <a:cs typeface="Helvetica Neue Light"/>
              </a:rPr>
              <a:t>bewerben.</a:t>
            </a:r>
            <a:endParaRPr lang="de-DE" sz="3400" dirty="0">
              <a:latin typeface="Helvetica Neue Light"/>
              <a:cs typeface="Helvetica Neue Light"/>
            </a:endParaRPr>
          </a:p>
        </p:txBody>
      </p:sp>
      <p:pic>
        <p:nvPicPr>
          <p:cNvPr id="4" name="Inhaltsplatzhalter 3" descr="P111060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020" r="-9020"/>
          <a:stretch>
            <a:fillRect/>
          </a:stretch>
        </p:blipFill>
        <p:spPr/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400" dirty="0" err="1" smtClean="0">
                <a:latin typeface="Helvetica Neue Light"/>
                <a:cs typeface="Helvetica Neue Light"/>
              </a:rPr>
              <a:t>ausserdem</a:t>
            </a:r>
            <a:endParaRPr lang="de-DE" sz="3400" dirty="0">
              <a:latin typeface="Helvetica Neue Light"/>
              <a:cs typeface="Helvetica Neue Light"/>
            </a:endParaRPr>
          </a:p>
        </p:txBody>
      </p:sp>
      <p:pic>
        <p:nvPicPr>
          <p:cNvPr id="4" name="Inhaltsplatzhalter 3" descr="P111060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484" r="-8484"/>
          <a:stretch>
            <a:fillRect/>
          </a:stretch>
        </p:blipFill>
        <p:spPr/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400" dirty="0" smtClean="0">
                <a:latin typeface="Helvetica Neue Light"/>
                <a:cs typeface="Helvetica Neue Light"/>
              </a:rPr>
              <a:t>...</a:t>
            </a:r>
            <a:endParaRPr lang="de-DE" sz="3400" dirty="0"/>
          </a:p>
        </p:txBody>
      </p:sp>
      <p:pic>
        <p:nvPicPr>
          <p:cNvPr id="4" name="Inhaltsplatzhalter 3" descr="P1110608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1571" r="-11571"/>
          <a:stretch>
            <a:fillRect/>
          </a:stretch>
        </p:blipFill>
        <p:spPr/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400" dirty="0" smtClean="0">
                <a:latin typeface="Helvetica Neue Light"/>
                <a:cs typeface="Helvetica Neue Light"/>
              </a:rPr>
              <a:t>das war</a:t>
            </a:r>
            <a:r>
              <a:rPr lang="de-DE" sz="3400" dirty="0" smtClean="0">
                <a:latin typeface="Helvetica Neue Light"/>
                <a:cs typeface="Helvetica Neue Light"/>
              </a:rPr>
              <a:t>´s im Wesentlichen!</a:t>
            </a:r>
            <a:endParaRPr lang="de-DE" sz="3400" dirty="0"/>
          </a:p>
        </p:txBody>
      </p:sp>
      <p:pic>
        <p:nvPicPr>
          <p:cNvPr id="4" name="Inhaltsplatzhalter 3" descr="P111060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758" r="-7758"/>
          <a:stretch>
            <a:fillRect/>
          </a:stretch>
        </p:blipFill>
        <p:spPr/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400" dirty="0" smtClean="0">
                <a:latin typeface="Helvetica Neue Light"/>
                <a:cs typeface="Helvetica Neue Light"/>
              </a:rPr>
              <a:t>Aber:</a:t>
            </a:r>
            <a:endParaRPr lang="de-DE" sz="3400" dirty="0"/>
          </a:p>
        </p:txBody>
      </p:sp>
      <p:pic>
        <p:nvPicPr>
          <p:cNvPr id="4" name="Inhaltsplatzhalter 3" descr="P111062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1387" r="-11387"/>
          <a:stretch>
            <a:fillRect/>
          </a:stretch>
        </p:blipFill>
        <p:spPr/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400" dirty="0" smtClean="0">
                <a:latin typeface="Helvetica Neue Light"/>
                <a:cs typeface="Helvetica Neue Light"/>
              </a:rPr>
              <a:t>Ganz einfach: </a:t>
            </a:r>
            <a:endParaRPr lang="de-DE" sz="3400" dirty="0"/>
          </a:p>
        </p:txBody>
      </p:sp>
      <p:pic>
        <p:nvPicPr>
          <p:cNvPr id="4" name="Inhaltsplatzhalter 3" descr="P111061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639" r="-5639"/>
          <a:stretch>
            <a:fillRect/>
          </a:stretch>
        </p:blipFill>
        <p:spPr/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400" dirty="0" smtClean="0">
                <a:latin typeface="Helvetica Neue Light"/>
                <a:cs typeface="Helvetica Neue Light"/>
              </a:rPr>
              <a:t>Weil den jeder Gast mehrmals täglich ganz bewusst in die Hand nimmt!</a:t>
            </a:r>
            <a:endParaRPr lang="de-DE" sz="3400" dirty="0"/>
          </a:p>
        </p:txBody>
      </p:sp>
      <p:pic>
        <p:nvPicPr>
          <p:cNvPr id="4" name="Inhaltsplatzhalter 3" descr="P111061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074" r="-6074"/>
          <a:stretch>
            <a:fillRect/>
          </a:stretch>
        </p:blipFill>
        <p:spPr/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Macintosh PowerPoint</Application>
  <PresentationFormat>Bildschirmpräsentation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Office-Design</vt:lpstr>
      <vt:lpstr>Neue Wege in der Angebotsbewerbung gehen ...</vt:lpstr>
      <vt:lpstr>Zum Beispiel ein ...</vt:lpstr>
      <vt:lpstr>bewerben.</vt:lpstr>
      <vt:lpstr>ausserdem</vt:lpstr>
      <vt:lpstr>...</vt:lpstr>
      <vt:lpstr>das war´s im Wesentlichen!</vt:lpstr>
      <vt:lpstr>Aber:</vt:lpstr>
      <vt:lpstr>Ganz einfach: </vt:lpstr>
      <vt:lpstr>Weil den jeder Gast mehrmals täglich ganz bewusst in die Hand nimmt!</vt:lpstr>
      <vt:lpstr>Auf der Rückseite ...</vt:lpstr>
      <vt:lpstr>Sieht doch gut aus, oder?</vt:lpstr>
      <vt:lpstr>Nachdem die selbst gedruckten Einlagekärtchen positioniert wurden, werden sie verschlossen ...  </vt:lpstr>
      <vt:lpstr>einfach und schnell ...</vt:lpstr>
      <vt:lpstr>Fertig.</vt:lpstr>
      <vt:lpstr>Zu klären wäre allenfalls noch das ...</vt:lpstr>
      <vt:lpstr>Die Kärtchen werden über den Office-PC gedruckt ...</vt:lpstr>
      <vt:lpstr>Mehr unter: www.galerissimo.com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Neue Wege in der Angebotsbewerbung gehen ...</dc:title>
  <dc:creator>johannes fellner</dc:creator>
  <cp:lastModifiedBy>johannes fellner</cp:lastModifiedBy>
  <cp:revision>10</cp:revision>
  <dcterms:created xsi:type="dcterms:W3CDTF">2016-07-21T12:53:15Z</dcterms:created>
  <dcterms:modified xsi:type="dcterms:W3CDTF">2016-07-21T14:08:38Z</dcterms:modified>
</cp:coreProperties>
</file>